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6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8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7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0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7" y="116632"/>
            <a:ext cx="9139673" cy="6741367"/>
            <a:chOff x="4327" y="116632"/>
            <a:chExt cx="9139673" cy="6741367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9576" t="67199" r="22861" b="4705"/>
            <a:stretch/>
          </p:blipFill>
          <p:spPr bwMode="auto">
            <a:xfrm>
              <a:off x="4327" y="4615543"/>
              <a:ext cx="9139673" cy="2242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2" t="17544" r="16342" b="31724"/>
            <a:stretch/>
          </p:blipFill>
          <p:spPr bwMode="auto">
            <a:xfrm>
              <a:off x="251520" y="116632"/>
              <a:ext cx="8712968" cy="434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6" t="68981" r="21561" b="14537"/>
            <a:stretch/>
          </p:blipFill>
          <p:spPr bwMode="auto">
            <a:xfrm>
              <a:off x="1619672" y="4465607"/>
              <a:ext cx="7344816" cy="105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15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Merlin Entertainments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Truelove</dc:creator>
  <cp:lastModifiedBy>Jamie Truelove</cp:lastModifiedBy>
  <cp:revision>3</cp:revision>
  <dcterms:created xsi:type="dcterms:W3CDTF">2015-02-09T16:50:54Z</dcterms:created>
  <dcterms:modified xsi:type="dcterms:W3CDTF">2015-02-18T11:35:29Z</dcterms:modified>
</cp:coreProperties>
</file>