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88" autoAdjust="0"/>
  </p:normalViewPr>
  <p:slideViewPr>
    <p:cSldViewPr>
      <p:cViewPr varScale="1">
        <p:scale>
          <a:sx n="87" d="100"/>
          <a:sy n="87" d="100"/>
        </p:scale>
        <p:origin x="-105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C23A-D632-4809-9CE7-A8CE652E2FCB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E713-64C6-43D5-B466-0EC8246D5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8463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C23A-D632-4809-9CE7-A8CE652E2FCB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E713-64C6-43D5-B466-0EC8246D5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085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C23A-D632-4809-9CE7-A8CE652E2FCB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E713-64C6-43D5-B466-0EC8246D5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433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C23A-D632-4809-9CE7-A8CE652E2FCB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E713-64C6-43D5-B466-0EC8246D5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86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C23A-D632-4809-9CE7-A8CE652E2FCB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E713-64C6-43D5-B466-0EC8246D5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576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C23A-D632-4809-9CE7-A8CE652E2FCB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E713-64C6-43D5-B466-0EC8246D5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8262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C23A-D632-4809-9CE7-A8CE652E2FCB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E713-64C6-43D5-B466-0EC8246D5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0201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C23A-D632-4809-9CE7-A8CE652E2FCB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E713-64C6-43D5-B466-0EC8246D5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930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C23A-D632-4809-9CE7-A8CE652E2FCB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E713-64C6-43D5-B466-0EC8246D5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31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C23A-D632-4809-9CE7-A8CE652E2FCB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E713-64C6-43D5-B466-0EC8246D5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807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6C23A-D632-4809-9CE7-A8CE652E2FCB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7E713-64C6-43D5-B466-0EC8246D5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001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6C23A-D632-4809-9CE7-A8CE652E2FCB}" type="datetimeFigureOut">
              <a:rPr lang="en-GB" smtClean="0"/>
              <a:t>18/02/2015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7E713-64C6-43D5-B466-0EC8246D51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5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21229"/>
            <a:ext cx="9144000" cy="6866418"/>
            <a:chOff x="0" y="21229"/>
            <a:chExt cx="9144000" cy="6866418"/>
          </a:xfrm>
        </p:grpSpPr>
        <p:pic>
          <p:nvPicPr>
            <p:cNvPr id="6" name="Picture 5"/>
            <p:cNvPicPr/>
            <p:nvPr/>
          </p:nvPicPr>
          <p:blipFill rotWithShape="1">
            <a:blip r:embed="rId2"/>
            <a:srcRect l="9576" t="67199" r="22861" b="4705"/>
            <a:stretch/>
          </p:blipFill>
          <p:spPr bwMode="auto">
            <a:xfrm>
              <a:off x="0" y="4645191"/>
              <a:ext cx="9144000" cy="22424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049" t="68536" r="17146" b="17805"/>
            <a:stretch/>
          </p:blipFill>
          <p:spPr bwMode="auto">
            <a:xfrm>
              <a:off x="1616809" y="4645191"/>
              <a:ext cx="7419687" cy="873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439" t="17691" r="16951" b="31837"/>
            <a:stretch/>
          </p:blipFill>
          <p:spPr bwMode="auto">
            <a:xfrm>
              <a:off x="323528" y="21229"/>
              <a:ext cx="8712968" cy="4622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95158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116632"/>
            <a:ext cx="9144000" cy="6771015"/>
            <a:chOff x="0" y="116632"/>
            <a:chExt cx="9144000" cy="6771015"/>
          </a:xfrm>
        </p:grpSpPr>
        <p:pic>
          <p:nvPicPr>
            <p:cNvPr id="4" name="Picture 3"/>
            <p:cNvPicPr/>
            <p:nvPr/>
          </p:nvPicPr>
          <p:blipFill rotWithShape="1">
            <a:blip r:embed="rId2"/>
            <a:srcRect l="9576" t="67199" r="22861" b="4705"/>
            <a:stretch/>
          </p:blipFill>
          <p:spPr bwMode="auto">
            <a:xfrm>
              <a:off x="0" y="4645191"/>
              <a:ext cx="9144000" cy="2242456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44" t="18322" r="17500" b="35707"/>
            <a:stretch/>
          </p:blipFill>
          <p:spPr bwMode="auto">
            <a:xfrm>
              <a:off x="215516" y="116632"/>
              <a:ext cx="8712968" cy="4128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098" t="64520" r="17683" b="17659"/>
            <a:stretch/>
          </p:blipFill>
          <p:spPr bwMode="auto">
            <a:xfrm>
              <a:off x="1691680" y="4245428"/>
              <a:ext cx="7236804" cy="1343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7780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On-screen Show (4:3)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Merlin Entertainments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Jamie Truelove</dc:creator>
  <cp:lastModifiedBy>Jamie Truelove</cp:lastModifiedBy>
  <cp:revision>9</cp:revision>
  <cp:lastPrinted>2015-02-18T17:27:59Z</cp:lastPrinted>
  <dcterms:created xsi:type="dcterms:W3CDTF">2015-02-09T16:50:54Z</dcterms:created>
  <dcterms:modified xsi:type="dcterms:W3CDTF">2015-02-18T17:28:00Z</dcterms:modified>
</cp:coreProperties>
</file>